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"/>
  </p:notesMasterIdLst>
  <p:sldIdLst>
    <p:sldId id="261" r:id="rId5"/>
  </p:sldIdLst>
  <p:sldSz cx="5327650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36" userDrawn="1">
          <p15:clr>
            <a:srgbClr val="A4A3A4"/>
          </p15:clr>
        </p15:guide>
        <p15:guide id="2" pos="295" userDrawn="1">
          <p15:clr>
            <a:srgbClr val="A4A3A4"/>
          </p15:clr>
        </p15:guide>
        <p15:guide id="3" pos="3175" userDrawn="1">
          <p15:clr>
            <a:srgbClr val="A4A3A4"/>
          </p15:clr>
        </p15:guide>
        <p15:guide id="4" orient="horz" pos="144" userDrawn="1">
          <p15:clr>
            <a:srgbClr val="A4A3A4"/>
          </p15:clr>
        </p15:guide>
        <p15:guide id="5" orient="horz" pos="4445" userDrawn="1">
          <p15:clr>
            <a:srgbClr val="A4A3A4"/>
          </p15:clr>
        </p15:guide>
        <p15:guide id="6" pos="3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9400"/>
    <a:srgbClr val="005A8D"/>
    <a:srgbClr val="1D71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05B099-92FF-4090-BC7D-6EAA6C3E5D2C}" v="2" dt="2025-08-25T15:52:28.5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howGuides="1">
      <p:cViewPr varScale="1">
        <p:scale>
          <a:sx n="77" d="100"/>
          <a:sy n="77" d="100"/>
        </p:scale>
        <p:origin x="2004" y="96"/>
      </p:cViewPr>
      <p:guideLst>
        <p:guide orient="horz" pos="2336"/>
        <p:guide pos="295"/>
        <p:guide pos="3175"/>
        <p:guide orient="horz" pos="144"/>
        <p:guide orient="horz" pos="4445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nkel, Hanne (LZG-RLP)" userId="45053421-ddc4-4533-b945-2105d09d9e0e" providerId="ADAL" clId="{0194322E-A858-4C27-A63D-47589D891CE7}"/>
    <pc:docChg chg="modSld">
      <pc:chgData name="Dunkel, Hanne (LZG-RLP)" userId="45053421-ddc4-4533-b945-2105d09d9e0e" providerId="ADAL" clId="{0194322E-A858-4C27-A63D-47589D891CE7}" dt="2025-08-25T15:41:19.448" v="2" actId="20577"/>
      <pc:docMkLst>
        <pc:docMk/>
      </pc:docMkLst>
      <pc:sldChg chg="modSp mod">
        <pc:chgData name="Dunkel, Hanne (LZG-RLP)" userId="45053421-ddc4-4533-b945-2105d09d9e0e" providerId="ADAL" clId="{0194322E-A858-4C27-A63D-47589D891CE7}" dt="2025-08-25T15:41:19.448" v="2" actId="20577"/>
        <pc:sldMkLst>
          <pc:docMk/>
          <pc:sldMk cId="3554521210" sldId="261"/>
        </pc:sldMkLst>
        <pc:spChg chg="mod">
          <ac:chgData name="Dunkel, Hanne (LZG-RLP)" userId="45053421-ddc4-4533-b945-2105d09d9e0e" providerId="ADAL" clId="{0194322E-A858-4C27-A63D-47589D891CE7}" dt="2025-08-25T15:41:19.448" v="2" actId="20577"/>
          <ac:spMkLst>
            <pc:docMk/>
            <pc:sldMk cId="3554521210" sldId="261"/>
            <ac:spMk id="23" creationId="{EC02E330-F3AA-F45F-B36D-3408423C4EBB}"/>
          </ac:spMkLst>
        </pc:spChg>
      </pc:sldChg>
    </pc:docChg>
  </pc:docChgLst>
  <pc:docChgLst>
    <pc:chgData name="Dunkel, Hanne (LZG-RLP)" userId="45053421-ddc4-4533-b945-2105d09d9e0e" providerId="ADAL" clId="{D005B099-92FF-4090-BC7D-6EAA6C3E5D2C}"/>
    <pc:docChg chg="undo custSel modSld">
      <pc:chgData name="Dunkel, Hanne (LZG-RLP)" userId="45053421-ddc4-4533-b945-2105d09d9e0e" providerId="ADAL" clId="{D005B099-92FF-4090-BC7D-6EAA6C3E5D2C}" dt="2025-09-04T07:58:00.316" v="407" actId="2711"/>
      <pc:docMkLst>
        <pc:docMk/>
      </pc:docMkLst>
      <pc:sldChg chg="modSp mod">
        <pc:chgData name="Dunkel, Hanne (LZG-RLP)" userId="45053421-ddc4-4533-b945-2105d09d9e0e" providerId="ADAL" clId="{D005B099-92FF-4090-BC7D-6EAA6C3E5D2C}" dt="2025-09-04T07:58:00.316" v="407" actId="2711"/>
        <pc:sldMkLst>
          <pc:docMk/>
          <pc:sldMk cId="3554521210" sldId="261"/>
        </pc:sldMkLst>
        <pc:spChg chg="mod">
          <ac:chgData name="Dunkel, Hanne (LZG-RLP)" userId="45053421-ddc4-4533-b945-2105d09d9e0e" providerId="ADAL" clId="{D005B099-92FF-4090-BC7D-6EAA6C3E5D2C}" dt="2025-09-04T07:58:00.316" v="407" actId="2711"/>
          <ac:spMkLst>
            <pc:docMk/>
            <pc:sldMk cId="3554521210" sldId="261"/>
            <ac:spMk id="22" creationId="{9B161D34-4B8B-4ACE-FDD7-DA3AA8545C7C}"/>
          </ac:spMkLst>
        </pc:spChg>
        <pc:spChg chg="mod">
          <ac:chgData name="Dunkel, Hanne (LZG-RLP)" userId="45053421-ddc4-4533-b945-2105d09d9e0e" providerId="ADAL" clId="{D005B099-92FF-4090-BC7D-6EAA6C3E5D2C}" dt="2025-08-25T15:58:48.787" v="400" actId="20577"/>
          <ac:spMkLst>
            <pc:docMk/>
            <pc:sldMk cId="3554521210" sldId="261"/>
            <ac:spMk id="23" creationId="{EC02E330-F3AA-F45F-B36D-3408423C4EBB}"/>
          </ac:spMkLst>
        </pc:spChg>
        <pc:spChg chg="mod">
          <ac:chgData name="Dunkel, Hanne (LZG-RLP)" userId="45053421-ddc4-4533-b945-2105d09d9e0e" providerId="ADAL" clId="{D005B099-92FF-4090-BC7D-6EAA6C3E5D2C}" dt="2025-08-25T15:51:52.050" v="299" actId="20577"/>
          <ac:spMkLst>
            <pc:docMk/>
            <pc:sldMk cId="3554521210" sldId="261"/>
            <ac:spMk id="26" creationId="{5B38289D-6158-4933-7686-8F69AD298A86}"/>
          </ac:spMkLst>
        </pc:spChg>
      </pc:sldChg>
    </pc:docChg>
  </pc:docChgLst>
  <pc:docChgLst>
    <pc:chgData name="Dunkel, Hanne (LZG-RLP)" userId="45053421-ddc4-4533-b945-2105d09d9e0e" providerId="ADAL" clId="{E4DE3852-A5A7-4867-A91C-FCA45E8D9419}"/>
    <pc:docChg chg="modSld">
      <pc:chgData name="Dunkel, Hanne (LZG-RLP)" userId="45053421-ddc4-4533-b945-2105d09d9e0e" providerId="ADAL" clId="{E4DE3852-A5A7-4867-A91C-FCA45E8D9419}" dt="2025-09-16T08:26:34.756" v="9" actId="20577"/>
      <pc:docMkLst>
        <pc:docMk/>
      </pc:docMkLst>
      <pc:sldChg chg="modSp mod">
        <pc:chgData name="Dunkel, Hanne (LZG-RLP)" userId="45053421-ddc4-4533-b945-2105d09d9e0e" providerId="ADAL" clId="{E4DE3852-A5A7-4867-A91C-FCA45E8D9419}" dt="2025-09-16T08:26:34.756" v="9" actId="20577"/>
        <pc:sldMkLst>
          <pc:docMk/>
          <pc:sldMk cId="3554521210" sldId="261"/>
        </pc:sldMkLst>
        <pc:spChg chg="mod">
          <ac:chgData name="Dunkel, Hanne (LZG-RLP)" userId="45053421-ddc4-4533-b945-2105d09d9e0e" providerId="ADAL" clId="{E4DE3852-A5A7-4867-A91C-FCA45E8D9419}" dt="2025-09-16T08:26:34.756" v="9" actId="20577"/>
          <ac:spMkLst>
            <pc:docMk/>
            <pc:sldMk cId="3554521210" sldId="261"/>
            <ac:spMk id="26" creationId="{5B38289D-6158-4933-7686-8F69AD298A8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08252B-3E45-9942-A570-28A38142F78F}" type="datetimeFigureOut">
              <a:rPr lang="de-DE" smtClean="0"/>
              <a:t>16.09.2025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41563" y="1143000"/>
            <a:ext cx="2174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D86161-9411-0645-80F4-E7396186D2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932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86161-9411-0645-80F4-E7396186D24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1391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74" y="1237197"/>
            <a:ext cx="4528503" cy="2631887"/>
          </a:xfrm>
        </p:spPr>
        <p:txBody>
          <a:bodyPr anchor="b"/>
          <a:lstStyle>
            <a:lvl1pPr algn="ctr">
              <a:defRPr sz="3496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5956" y="3970580"/>
            <a:ext cx="3995738" cy="1825171"/>
          </a:xfrm>
        </p:spPr>
        <p:txBody>
          <a:bodyPr/>
          <a:lstStyle>
            <a:lvl1pPr marL="0" indent="0" algn="ctr">
              <a:buNone/>
              <a:defRPr sz="1398"/>
            </a:lvl1pPr>
            <a:lvl2pPr marL="266365" indent="0" algn="ctr">
              <a:buNone/>
              <a:defRPr sz="1165"/>
            </a:lvl2pPr>
            <a:lvl3pPr marL="532729" indent="0" algn="ctr">
              <a:buNone/>
              <a:defRPr sz="1049"/>
            </a:lvl3pPr>
            <a:lvl4pPr marL="799094" indent="0" algn="ctr">
              <a:buNone/>
              <a:defRPr sz="932"/>
            </a:lvl4pPr>
            <a:lvl5pPr marL="1065459" indent="0" algn="ctr">
              <a:buNone/>
              <a:defRPr sz="932"/>
            </a:lvl5pPr>
            <a:lvl6pPr marL="1331824" indent="0" algn="ctr">
              <a:buNone/>
              <a:defRPr sz="932"/>
            </a:lvl6pPr>
            <a:lvl7pPr marL="1598188" indent="0" algn="ctr">
              <a:buNone/>
              <a:defRPr sz="932"/>
            </a:lvl7pPr>
            <a:lvl8pPr marL="1864553" indent="0" algn="ctr">
              <a:buNone/>
              <a:defRPr sz="932"/>
            </a:lvl8pPr>
            <a:lvl9pPr marL="2130918" indent="0" algn="ctr">
              <a:buNone/>
              <a:defRPr sz="932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353A7-B796-0B4B-A6D0-F3D62F32EF33}" type="datetimeFigureOut">
              <a:rPr lang="de-DE" smtClean="0"/>
              <a:t>16.09.2025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1DD3-205D-1149-8121-8FF88481E3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1258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353A7-B796-0B4B-A6D0-F3D62F32EF33}" type="datetimeFigureOut">
              <a:rPr lang="de-DE" smtClean="0"/>
              <a:t>16.09.2025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1DD3-205D-1149-8121-8FF88481E3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827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2600" y="402483"/>
            <a:ext cx="1148775" cy="6406475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6276" y="402483"/>
            <a:ext cx="3379728" cy="640647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353A7-B796-0B4B-A6D0-F3D62F32EF33}" type="datetimeFigureOut">
              <a:rPr lang="de-DE" smtClean="0"/>
              <a:t>16.09.2025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1DD3-205D-1149-8121-8FF88481E3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591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353A7-B796-0B4B-A6D0-F3D62F32EF33}" type="datetimeFigureOut">
              <a:rPr lang="de-DE" smtClean="0"/>
              <a:t>16.09.2025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1DD3-205D-1149-8121-8FF88481E3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8435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501" y="1884671"/>
            <a:ext cx="4595098" cy="3144614"/>
          </a:xfrm>
        </p:spPr>
        <p:txBody>
          <a:bodyPr anchor="b"/>
          <a:lstStyle>
            <a:lvl1pPr>
              <a:defRPr sz="3496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3501" y="5059035"/>
            <a:ext cx="4595098" cy="1653678"/>
          </a:xfrm>
        </p:spPr>
        <p:txBody>
          <a:bodyPr/>
          <a:lstStyle>
            <a:lvl1pPr marL="0" indent="0">
              <a:buNone/>
              <a:defRPr sz="1398">
                <a:solidFill>
                  <a:schemeClr val="tx1">
                    <a:tint val="82000"/>
                  </a:schemeClr>
                </a:solidFill>
              </a:defRPr>
            </a:lvl1pPr>
            <a:lvl2pPr marL="266365" indent="0">
              <a:buNone/>
              <a:defRPr sz="1165">
                <a:solidFill>
                  <a:schemeClr val="tx1">
                    <a:tint val="82000"/>
                  </a:schemeClr>
                </a:solidFill>
              </a:defRPr>
            </a:lvl2pPr>
            <a:lvl3pPr marL="532729" indent="0">
              <a:buNone/>
              <a:defRPr sz="1049">
                <a:solidFill>
                  <a:schemeClr val="tx1">
                    <a:tint val="82000"/>
                  </a:schemeClr>
                </a:solidFill>
              </a:defRPr>
            </a:lvl3pPr>
            <a:lvl4pPr marL="799094" indent="0">
              <a:buNone/>
              <a:defRPr sz="932">
                <a:solidFill>
                  <a:schemeClr val="tx1">
                    <a:tint val="82000"/>
                  </a:schemeClr>
                </a:solidFill>
              </a:defRPr>
            </a:lvl4pPr>
            <a:lvl5pPr marL="1065459" indent="0">
              <a:buNone/>
              <a:defRPr sz="932">
                <a:solidFill>
                  <a:schemeClr val="tx1">
                    <a:tint val="82000"/>
                  </a:schemeClr>
                </a:solidFill>
              </a:defRPr>
            </a:lvl5pPr>
            <a:lvl6pPr marL="1331824" indent="0">
              <a:buNone/>
              <a:defRPr sz="932">
                <a:solidFill>
                  <a:schemeClr val="tx1">
                    <a:tint val="82000"/>
                  </a:schemeClr>
                </a:solidFill>
              </a:defRPr>
            </a:lvl6pPr>
            <a:lvl7pPr marL="1598188" indent="0">
              <a:buNone/>
              <a:defRPr sz="932">
                <a:solidFill>
                  <a:schemeClr val="tx1">
                    <a:tint val="82000"/>
                  </a:schemeClr>
                </a:solidFill>
              </a:defRPr>
            </a:lvl7pPr>
            <a:lvl8pPr marL="1864553" indent="0">
              <a:buNone/>
              <a:defRPr sz="932">
                <a:solidFill>
                  <a:schemeClr val="tx1">
                    <a:tint val="82000"/>
                  </a:schemeClr>
                </a:solidFill>
              </a:defRPr>
            </a:lvl8pPr>
            <a:lvl9pPr marL="2130918" indent="0">
              <a:buNone/>
              <a:defRPr sz="93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353A7-B796-0B4B-A6D0-F3D62F32EF33}" type="datetimeFigureOut">
              <a:rPr lang="de-DE" smtClean="0"/>
              <a:t>16.09.2025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1DD3-205D-1149-8121-8FF88481E3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5598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6276" y="2012414"/>
            <a:ext cx="2264251" cy="479654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97123" y="2012414"/>
            <a:ext cx="2264251" cy="479654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353A7-B796-0B4B-A6D0-F3D62F32EF33}" type="datetimeFigureOut">
              <a:rPr lang="de-DE" smtClean="0"/>
              <a:t>16.09.2025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1DD3-205D-1149-8121-8FF88481E3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7135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402484"/>
            <a:ext cx="4595098" cy="14611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971" y="1853171"/>
            <a:ext cx="2253845" cy="908210"/>
          </a:xfrm>
        </p:spPr>
        <p:txBody>
          <a:bodyPr anchor="b"/>
          <a:lstStyle>
            <a:lvl1pPr marL="0" indent="0">
              <a:buNone/>
              <a:defRPr sz="1398" b="1"/>
            </a:lvl1pPr>
            <a:lvl2pPr marL="266365" indent="0">
              <a:buNone/>
              <a:defRPr sz="1165" b="1"/>
            </a:lvl2pPr>
            <a:lvl3pPr marL="532729" indent="0">
              <a:buNone/>
              <a:defRPr sz="1049" b="1"/>
            </a:lvl3pPr>
            <a:lvl4pPr marL="799094" indent="0">
              <a:buNone/>
              <a:defRPr sz="932" b="1"/>
            </a:lvl4pPr>
            <a:lvl5pPr marL="1065459" indent="0">
              <a:buNone/>
              <a:defRPr sz="932" b="1"/>
            </a:lvl5pPr>
            <a:lvl6pPr marL="1331824" indent="0">
              <a:buNone/>
              <a:defRPr sz="932" b="1"/>
            </a:lvl6pPr>
            <a:lvl7pPr marL="1598188" indent="0">
              <a:buNone/>
              <a:defRPr sz="932" b="1"/>
            </a:lvl7pPr>
            <a:lvl8pPr marL="1864553" indent="0">
              <a:buNone/>
              <a:defRPr sz="932" b="1"/>
            </a:lvl8pPr>
            <a:lvl9pPr marL="2130918" indent="0">
              <a:buNone/>
              <a:defRPr sz="932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971" y="2761381"/>
            <a:ext cx="2253845" cy="40615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97123" y="1853171"/>
            <a:ext cx="2264945" cy="908210"/>
          </a:xfrm>
        </p:spPr>
        <p:txBody>
          <a:bodyPr anchor="b"/>
          <a:lstStyle>
            <a:lvl1pPr marL="0" indent="0">
              <a:buNone/>
              <a:defRPr sz="1398" b="1"/>
            </a:lvl1pPr>
            <a:lvl2pPr marL="266365" indent="0">
              <a:buNone/>
              <a:defRPr sz="1165" b="1"/>
            </a:lvl2pPr>
            <a:lvl3pPr marL="532729" indent="0">
              <a:buNone/>
              <a:defRPr sz="1049" b="1"/>
            </a:lvl3pPr>
            <a:lvl4pPr marL="799094" indent="0">
              <a:buNone/>
              <a:defRPr sz="932" b="1"/>
            </a:lvl4pPr>
            <a:lvl5pPr marL="1065459" indent="0">
              <a:buNone/>
              <a:defRPr sz="932" b="1"/>
            </a:lvl5pPr>
            <a:lvl6pPr marL="1331824" indent="0">
              <a:buNone/>
              <a:defRPr sz="932" b="1"/>
            </a:lvl6pPr>
            <a:lvl7pPr marL="1598188" indent="0">
              <a:buNone/>
              <a:defRPr sz="932" b="1"/>
            </a:lvl7pPr>
            <a:lvl8pPr marL="1864553" indent="0">
              <a:buNone/>
              <a:defRPr sz="932" b="1"/>
            </a:lvl8pPr>
            <a:lvl9pPr marL="2130918" indent="0">
              <a:buNone/>
              <a:defRPr sz="932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97123" y="2761381"/>
            <a:ext cx="2264945" cy="40615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353A7-B796-0B4B-A6D0-F3D62F32EF33}" type="datetimeFigureOut">
              <a:rPr lang="de-DE" smtClean="0"/>
              <a:t>16.09.2025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1DD3-205D-1149-8121-8FF88481E3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6812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353A7-B796-0B4B-A6D0-F3D62F32EF33}" type="datetimeFigureOut">
              <a:rPr lang="de-DE" smtClean="0"/>
              <a:t>16.09.2025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1DD3-205D-1149-8121-8FF88481E3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757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353A7-B796-0B4B-A6D0-F3D62F32EF33}" type="datetimeFigureOut">
              <a:rPr lang="de-DE" smtClean="0"/>
              <a:t>16.09.2025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1DD3-205D-1149-8121-8FF88481E3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5510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503978"/>
            <a:ext cx="1718306" cy="1763924"/>
          </a:xfrm>
        </p:spPr>
        <p:txBody>
          <a:bodyPr anchor="b"/>
          <a:lstStyle>
            <a:lvl1pPr>
              <a:defRPr sz="186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4945" y="1088455"/>
            <a:ext cx="2697123" cy="5372269"/>
          </a:xfrm>
        </p:spPr>
        <p:txBody>
          <a:bodyPr/>
          <a:lstStyle>
            <a:lvl1pPr>
              <a:defRPr sz="1864"/>
            </a:lvl1pPr>
            <a:lvl2pPr>
              <a:defRPr sz="1631"/>
            </a:lvl2pPr>
            <a:lvl3pPr>
              <a:defRPr sz="1398"/>
            </a:lvl3pPr>
            <a:lvl4pPr>
              <a:defRPr sz="1165"/>
            </a:lvl4pPr>
            <a:lvl5pPr>
              <a:defRPr sz="1165"/>
            </a:lvl5pPr>
            <a:lvl6pPr>
              <a:defRPr sz="1165"/>
            </a:lvl6pPr>
            <a:lvl7pPr>
              <a:defRPr sz="1165"/>
            </a:lvl7pPr>
            <a:lvl8pPr>
              <a:defRPr sz="1165"/>
            </a:lvl8pPr>
            <a:lvl9pPr>
              <a:defRPr sz="1165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2267902"/>
            <a:ext cx="1718306" cy="4201570"/>
          </a:xfrm>
        </p:spPr>
        <p:txBody>
          <a:bodyPr/>
          <a:lstStyle>
            <a:lvl1pPr marL="0" indent="0">
              <a:buNone/>
              <a:defRPr sz="932"/>
            </a:lvl1pPr>
            <a:lvl2pPr marL="266365" indent="0">
              <a:buNone/>
              <a:defRPr sz="816"/>
            </a:lvl2pPr>
            <a:lvl3pPr marL="532729" indent="0">
              <a:buNone/>
              <a:defRPr sz="699"/>
            </a:lvl3pPr>
            <a:lvl4pPr marL="799094" indent="0">
              <a:buNone/>
              <a:defRPr sz="583"/>
            </a:lvl4pPr>
            <a:lvl5pPr marL="1065459" indent="0">
              <a:buNone/>
              <a:defRPr sz="583"/>
            </a:lvl5pPr>
            <a:lvl6pPr marL="1331824" indent="0">
              <a:buNone/>
              <a:defRPr sz="583"/>
            </a:lvl6pPr>
            <a:lvl7pPr marL="1598188" indent="0">
              <a:buNone/>
              <a:defRPr sz="583"/>
            </a:lvl7pPr>
            <a:lvl8pPr marL="1864553" indent="0">
              <a:buNone/>
              <a:defRPr sz="583"/>
            </a:lvl8pPr>
            <a:lvl9pPr marL="2130918" indent="0">
              <a:buNone/>
              <a:defRPr sz="583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353A7-B796-0B4B-A6D0-F3D62F32EF33}" type="datetimeFigureOut">
              <a:rPr lang="de-DE" smtClean="0"/>
              <a:t>16.09.2025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1DD3-205D-1149-8121-8FF88481E3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2634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503978"/>
            <a:ext cx="1718306" cy="1763924"/>
          </a:xfrm>
        </p:spPr>
        <p:txBody>
          <a:bodyPr anchor="b"/>
          <a:lstStyle>
            <a:lvl1pPr>
              <a:defRPr sz="186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64945" y="1088455"/>
            <a:ext cx="2697123" cy="5372269"/>
          </a:xfrm>
        </p:spPr>
        <p:txBody>
          <a:bodyPr anchor="t"/>
          <a:lstStyle>
            <a:lvl1pPr marL="0" indent="0">
              <a:buNone/>
              <a:defRPr sz="1864"/>
            </a:lvl1pPr>
            <a:lvl2pPr marL="266365" indent="0">
              <a:buNone/>
              <a:defRPr sz="1631"/>
            </a:lvl2pPr>
            <a:lvl3pPr marL="532729" indent="0">
              <a:buNone/>
              <a:defRPr sz="1398"/>
            </a:lvl3pPr>
            <a:lvl4pPr marL="799094" indent="0">
              <a:buNone/>
              <a:defRPr sz="1165"/>
            </a:lvl4pPr>
            <a:lvl5pPr marL="1065459" indent="0">
              <a:buNone/>
              <a:defRPr sz="1165"/>
            </a:lvl5pPr>
            <a:lvl6pPr marL="1331824" indent="0">
              <a:buNone/>
              <a:defRPr sz="1165"/>
            </a:lvl6pPr>
            <a:lvl7pPr marL="1598188" indent="0">
              <a:buNone/>
              <a:defRPr sz="1165"/>
            </a:lvl7pPr>
            <a:lvl8pPr marL="1864553" indent="0">
              <a:buNone/>
              <a:defRPr sz="1165"/>
            </a:lvl8pPr>
            <a:lvl9pPr marL="2130918" indent="0">
              <a:buNone/>
              <a:defRPr sz="1165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2267902"/>
            <a:ext cx="1718306" cy="4201570"/>
          </a:xfrm>
        </p:spPr>
        <p:txBody>
          <a:bodyPr/>
          <a:lstStyle>
            <a:lvl1pPr marL="0" indent="0">
              <a:buNone/>
              <a:defRPr sz="932"/>
            </a:lvl1pPr>
            <a:lvl2pPr marL="266365" indent="0">
              <a:buNone/>
              <a:defRPr sz="816"/>
            </a:lvl2pPr>
            <a:lvl3pPr marL="532729" indent="0">
              <a:buNone/>
              <a:defRPr sz="699"/>
            </a:lvl3pPr>
            <a:lvl4pPr marL="799094" indent="0">
              <a:buNone/>
              <a:defRPr sz="583"/>
            </a:lvl4pPr>
            <a:lvl5pPr marL="1065459" indent="0">
              <a:buNone/>
              <a:defRPr sz="583"/>
            </a:lvl5pPr>
            <a:lvl6pPr marL="1331824" indent="0">
              <a:buNone/>
              <a:defRPr sz="583"/>
            </a:lvl6pPr>
            <a:lvl7pPr marL="1598188" indent="0">
              <a:buNone/>
              <a:defRPr sz="583"/>
            </a:lvl7pPr>
            <a:lvl8pPr marL="1864553" indent="0">
              <a:buNone/>
              <a:defRPr sz="583"/>
            </a:lvl8pPr>
            <a:lvl9pPr marL="2130918" indent="0">
              <a:buNone/>
              <a:defRPr sz="583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353A7-B796-0B4B-A6D0-F3D62F32EF33}" type="datetimeFigureOut">
              <a:rPr lang="de-DE" smtClean="0"/>
              <a:t>16.09.2025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1DD3-205D-1149-8121-8FF88481E3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3704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6276" y="402484"/>
            <a:ext cx="4595098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276" y="2012414"/>
            <a:ext cx="4595098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6276" y="7006700"/>
            <a:ext cx="119872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9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2353A7-B796-0B4B-A6D0-F3D62F32EF33}" type="datetimeFigureOut">
              <a:rPr lang="de-DE" smtClean="0"/>
              <a:t>16.09.2025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64784" y="7006700"/>
            <a:ext cx="1798082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9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62653" y="7006700"/>
            <a:ext cx="119872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9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A81DD3-205D-1149-8121-8FF88481E3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1013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32729" rtl="0" eaLnBrk="1" latinLnBrk="0" hangingPunct="1">
        <a:lnSpc>
          <a:spcPct val="90000"/>
        </a:lnSpc>
        <a:spcBef>
          <a:spcPct val="0"/>
        </a:spcBef>
        <a:buNone/>
        <a:defRPr sz="25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3182" indent="-133182" algn="l" defTabSz="532729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1631" kern="1200">
          <a:solidFill>
            <a:schemeClr val="tx1"/>
          </a:solidFill>
          <a:latin typeface="+mn-lt"/>
          <a:ea typeface="+mn-ea"/>
          <a:cs typeface="+mn-cs"/>
        </a:defRPr>
      </a:lvl1pPr>
      <a:lvl2pPr marL="399547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2pPr>
      <a:lvl3pPr marL="665912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165" kern="1200">
          <a:solidFill>
            <a:schemeClr val="tx1"/>
          </a:solidFill>
          <a:latin typeface="+mn-lt"/>
          <a:ea typeface="+mn-ea"/>
          <a:cs typeface="+mn-cs"/>
        </a:defRPr>
      </a:lvl3pPr>
      <a:lvl4pPr marL="932277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4pPr>
      <a:lvl5pPr marL="1198641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5pPr>
      <a:lvl6pPr marL="1465006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6pPr>
      <a:lvl7pPr marL="1731371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7pPr>
      <a:lvl8pPr marL="1997735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8pPr>
      <a:lvl9pPr marL="2264100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1pPr>
      <a:lvl2pPr marL="266365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2pPr>
      <a:lvl3pPr marL="532729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3pPr>
      <a:lvl4pPr marL="799094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4pPr>
      <a:lvl5pPr marL="1065459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5pPr>
      <a:lvl6pPr marL="1331824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6pPr>
      <a:lvl7pPr marL="1598188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7pPr>
      <a:lvl8pPr marL="1864553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8pPr>
      <a:lvl9pPr marL="2130918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Text, Logo, Screenshot, Grafiken enthält.&#10;&#10;KI-generierte Inhalte können fehlerhaft sein.">
            <a:extLst>
              <a:ext uri="{FF2B5EF4-FFF2-40B4-BE49-F238E27FC236}">
                <a16:creationId xmlns:a16="http://schemas.microsoft.com/office/drawing/2014/main" id="{155CD627-A65D-A642-F09C-81BEAD68A42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l="47251" r="4396"/>
          <a:stretch>
            <a:fillRect/>
          </a:stretch>
        </p:blipFill>
        <p:spPr>
          <a:xfrm>
            <a:off x="1505845" y="6776696"/>
            <a:ext cx="1584000" cy="716097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85EB8303-9012-667A-6701-B415F8BFEB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43956" y="249934"/>
            <a:ext cx="4791076" cy="283832"/>
          </a:xfrm>
          <a:prstGeom prst="rect">
            <a:avLst/>
          </a:prstGeom>
          <a:solidFill>
            <a:srgbClr val="005A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5E402818-B182-F23E-95F9-C7C71DA85E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43956" y="502435"/>
            <a:ext cx="4791076" cy="1271007"/>
          </a:xfrm>
          <a:prstGeom prst="rect">
            <a:avLst/>
          </a:prstGeom>
          <a:solidFill>
            <a:srgbClr val="F29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9B161D34-4B8B-4ACE-FDD7-DA3AA8545C7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67535" y="582808"/>
            <a:ext cx="2916074" cy="109550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Hier steht die Überschrift Ihres</a:t>
            </a:r>
          </a:p>
          <a:p>
            <a:r>
              <a:rPr lang="de-DE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Bewegungsangebots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EC02E330-F3AA-F45F-B36D-3408423C4E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65901" y="2350500"/>
            <a:ext cx="44337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5A8D"/>
                </a:solidFill>
                <a:cs typeface="Arial" panose="020B0604020202020204" pitchFamily="34" charset="0"/>
              </a:rPr>
              <a:t>Hier steht eine kurze Inhaltliche Beschreibung Ihres Bewegungsangebots in Stichpunkten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5B38289D-6158-4933-7686-8F69AD298A8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3416" y="3417106"/>
            <a:ext cx="44337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995488" algn="l"/>
              </a:tabLst>
            </a:pPr>
            <a:r>
              <a:rPr lang="de-DE" sz="1600" b="1" dirty="0">
                <a:cs typeface="Arial" panose="020B0604020202020204" pitchFamily="34" charset="0"/>
              </a:rPr>
              <a:t>Uhrzeit:</a:t>
            </a:r>
            <a:r>
              <a:rPr lang="de-DE" sz="1600" dirty="0">
                <a:cs typeface="Arial" panose="020B0604020202020204" pitchFamily="34" charset="0"/>
              </a:rPr>
              <a:t>	xx:xx – xx:xx</a:t>
            </a:r>
          </a:p>
          <a:p>
            <a:pPr>
              <a:tabLst>
                <a:tab pos="1995488" algn="l"/>
              </a:tabLst>
            </a:pPr>
            <a:r>
              <a:rPr lang="de-DE" sz="1600" b="1" dirty="0">
                <a:cs typeface="Arial" panose="020B0604020202020204" pitchFamily="34" charset="0"/>
              </a:rPr>
              <a:t>Wochentag:</a:t>
            </a:r>
            <a:r>
              <a:rPr lang="de-DE" sz="1600" dirty="0">
                <a:cs typeface="Arial" panose="020B0604020202020204" pitchFamily="34" charset="0"/>
              </a:rPr>
              <a:t>	xxxxx</a:t>
            </a:r>
          </a:p>
          <a:p>
            <a:pPr>
              <a:tabLst>
                <a:tab pos="1995488" algn="l"/>
              </a:tabLst>
            </a:pPr>
            <a:r>
              <a:rPr lang="de-DE" sz="1600" b="1" dirty="0">
                <a:cs typeface="Arial" panose="020B0604020202020204" pitchFamily="34" charset="0"/>
              </a:rPr>
              <a:t>Treffpunkt:</a:t>
            </a:r>
            <a:r>
              <a:rPr lang="de-DE" sz="1600" dirty="0">
                <a:cs typeface="Arial" panose="020B0604020202020204" pitchFamily="34" charset="0"/>
              </a:rPr>
              <a:t>	xxxxx</a:t>
            </a:r>
          </a:p>
          <a:p>
            <a:pPr>
              <a:tabLst>
                <a:tab pos="1995488" algn="l"/>
              </a:tabLst>
            </a:pPr>
            <a:r>
              <a:rPr lang="de-DE" sz="1600" dirty="0">
                <a:cs typeface="Arial" panose="020B0604020202020204" pitchFamily="34" charset="0"/>
              </a:rPr>
              <a:t>	Straße, Hausnummer</a:t>
            </a:r>
          </a:p>
          <a:p>
            <a:pPr>
              <a:tabLst>
                <a:tab pos="1995488" algn="l"/>
              </a:tabLst>
            </a:pPr>
            <a:r>
              <a:rPr lang="de-DE" sz="1600" dirty="0">
                <a:cs typeface="Arial" panose="020B0604020202020204" pitchFamily="34" charset="0"/>
              </a:rPr>
              <a:t>	PLZ,  Ort</a:t>
            </a:r>
          </a:p>
          <a:p>
            <a:pPr>
              <a:tabLst>
                <a:tab pos="1995488" algn="l"/>
              </a:tabLst>
            </a:pPr>
            <a:endParaRPr lang="de-DE" sz="1600" dirty="0">
              <a:cs typeface="Arial" panose="020B0604020202020204" pitchFamily="34" charset="0"/>
            </a:endParaRPr>
          </a:p>
          <a:p>
            <a:pPr>
              <a:tabLst>
                <a:tab pos="1995488" algn="l"/>
              </a:tabLst>
            </a:pPr>
            <a:r>
              <a:rPr lang="de-DE" sz="1600" b="1" dirty="0">
                <a:cs typeface="Arial" panose="020B0604020202020204" pitchFamily="34" charset="0"/>
              </a:rPr>
              <a:t>Ansprechpartner*in:</a:t>
            </a:r>
            <a:r>
              <a:rPr lang="de-DE" sz="1600" dirty="0">
                <a:cs typeface="Arial" panose="020B0604020202020204" pitchFamily="34" charset="0"/>
              </a:rPr>
              <a:t>	Name, Vorname</a:t>
            </a:r>
          </a:p>
          <a:p>
            <a:pPr>
              <a:tabLst>
                <a:tab pos="1995488" algn="l"/>
              </a:tabLst>
            </a:pPr>
            <a:r>
              <a:rPr lang="de-DE" sz="1600" dirty="0">
                <a:cs typeface="Arial" panose="020B0604020202020204" pitchFamily="34" charset="0"/>
              </a:rPr>
              <a:t>	Telefonnummer</a:t>
            </a:r>
          </a:p>
          <a:p>
            <a:pPr>
              <a:tabLst>
                <a:tab pos="1995488" algn="l"/>
              </a:tabLst>
            </a:pPr>
            <a:r>
              <a:rPr lang="de-DE" sz="1600" dirty="0">
                <a:cs typeface="Arial" panose="020B0604020202020204" pitchFamily="34" charset="0"/>
              </a:rPr>
              <a:t>	E-Mail</a:t>
            </a:r>
          </a:p>
        </p:txBody>
      </p:sp>
      <p:pic>
        <p:nvPicPr>
          <p:cNvPr id="5" name="Grafik 4" descr="Ein Bild, das Schrift, Symbol, Grafiken, gelb enthält.&#10;&#10;KI-generierte Inhalte können fehlerhaft sein.">
            <a:extLst>
              <a:ext uri="{FF2B5EF4-FFF2-40B4-BE49-F238E27FC236}">
                <a16:creationId xmlns:a16="http://schemas.microsoft.com/office/drawing/2014/main" id="{6E8CEC1B-BD61-68AB-24CE-20CE26136F4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 l="45397" t="7745" r="-7893" b="9374"/>
          <a:stretch>
            <a:fillRect/>
          </a:stretch>
        </p:blipFill>
        <p:spPr>
          <a:xfrm>
            <a:off x="0" y="5267936"/>
            <a:ext cx="1980000" cy="2304000"/>
          </a:xfrm>
          <a:prstGeom prst="rect">
            <a:avLst/>
          </a:prstGeom>
        </p:spPr>
      </p:pic>
      <p:pic>
        <p:nvPicPr>
          <p:cNvPr id="2" name="Grafik 1" descr="Ein Bild, das Text, Logo, Screenshot, Grafiken enthält.&#10;&#10;KI-generierte Inhalte können fehlerhaft sein.">
            <a:extLst>
              <a:ext uri="{FF2B5EF4-FFF2-40B4-BE49-F238E27FC236}">
                <a16:creationId xmlns:a16="http://schemas.microsoft.com/office/drawing/2014/main" id="{2234450A-D97D-17AB-978C-DAB76E5F554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989" t="-7474" r="58342" b="7474"/>
          <a:stretch>
            <a:fillRect/>
          </a:stretch>
        </p:blipFill>
        <p:spPr>
          <a:xfrm>
            <a:off x="3684180" y="6683165"/>
            <a:ext cx="1404000" cy="716097"/>
          </a:xfrm>
          <a:prstGeom prst="rect">
            <a:avLst/>
          </a:prstGeom>
        </p:spPr>
      </p:pic>
      <p:pic>
        <p:nvPicPr>
          <p:cNvPr id="21" name="Grafik 20" descr="Ein Bild, das Text, Schrift, Fahrrad, Grafiken enthält.&#10;&#10;KI-generierte Inhalte können fehlerhaft sein.">
            <a:extLst>
              <a:ext uri="{FF2B5EF4-FFF2-40B4-BE49-F238E27FC236}">
                <a16:creationId xmlns:a16="http://schemas.microsoft.com/office/drawing/2014/main" id="{EE734BCD-2D9B-4D2F-6B34-486A61ACBF9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0417" y="914072"/>
            <a:ext cx="1324247" cy="1316022"/>
          </a:xfrm>
          <a:prstGeom prst="rect">
            <a:avLst/>
          </a:prstGeom>
        </p:spPr>
      </p:pic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1B214C6B-5F15-020A-C857-4CB31385E14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32986" y="6912952"/>
            <a:ext cx="413291" cy="440659"/>
            <a:chOff x="-684990" y="2300170"/>
            <a:chExt cx="413291" cy="440659"/>
          </a:xfrm>
        </p:grpSpPr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698F8341-42AD-B2BA-A4CE-B2D8DBBFC41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684990" y="2300170"/>
              <a:ext cx="41329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de-DE" sz="800" dirty="0">
                <a:latin typeface="Eureka Sans Offc" panose="020B0504030101020102" pitchFamily="34" charset="77"/>
                <a:cs typeface="Eureka Sans Offc" panose="020B0504030101020102" pitchFamily="34" charset="77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D1E155F-7530-156C-3C0B-C5275C1FCBB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669303" y="2354329"/>
              <a:ext cx="386499" cy="3865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4" name="Gerade Verbindung 13">
              <a:extLst>
                <a:ext uri="{FF2B5EF4-FFF2-40B4-BE49-F238E27FC236}">
                  <a16:creationId xmlns:a16="http://schemas.microsoft.com/office/drawing/2014/main" id="{6FB3B124-F3D8-75D6-5439-01BFEF66DDE6}"/>
                </a:ext>
              </a:extLst>
            </p:cNvPr>
            <p:cNvCxnSpPr>
              <a:cxnSpLocks noGrp="1" noRot="1" noMove="1" noResize="1" noEditPoints="1" noAdjustHandles="1" noChangeArrowheads="1" noChangeShapeType="1"/>
              <a:stCxn id="12" idx="2"/>
              <a:endCxn id="12" idx="6"/>
            </p:cNvCxnSpPr>
            <p:nvPr/>
          </p:nvCxnSpPr>
          <p:spPr>
            <a:xfrm>
              <a:off x="-669303" y="2547579"/>
              <a:ext cx="38649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Grafik 17">
            <a:extLst>
              <a:ext uri="{FF2B5EF4-FFF2-40B4-BE49-F238E27FC236}">
                <a16:creationId xmlns:a16="http://schemas.microsoft.com/office/drawing/2014/main" id="{28D22513-0FF2-D33D-CC3A-BCD763F9B0F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1197" y="197527"/>
            <a:ext cx="3352595" cy="356659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D8F69CF7-8632-5D22-D847-509895C01DB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5951" y="6931761"/>
            <a:ext cx="457200" cy="4572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5FD2277-C61C-61AE-C87D-AF883FC295D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488971" y="6562394"/>
            <a:ext cx="1764830" cy="444915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2D8F6B35-3599-723D-7985-F0872A0CB1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718635" y="6553250"/>
            <a:ext cx="1057503" cy="323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521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DD61B80A316F743AF70E1A052D53F37" ma:contentTypeVersion="17" ma:contentTypeDescription="Ein neues Dokument erstellen." ma:contentTypeScope="" ma:versionID="8a1884aeb820761c9ae18e66948ab535">
  <xsd:schema xmlns:xsd="http://www.w3.org/2001/XMLSchema" xmlns:xs="http://www.w3.org/2001/XMLSchema" xmlns:p="http://schemas.microsoft.com/office/2006/metadata/properties" xmlns:ns2="6b447e4c-b380-45e2-acd5-396f6bb6b937" xmlns:ns3="f33858fe-139a-4506-bec7-ecaa0c73f7fb" targetNamespace="http://schemas.microsoft.com/office/2006/metadata/properties" ma:root="true" ma:fieldsID="f35e8d5b72dfe0ec3cb4ebbd9c42cab8" ns2:_="" ns3:_="">
    <xsd:import namespace="6b447e4c-b380-45e2-acd5-396f6bb6b937"/>
    <xsd:import namespace="f33858fe-139a-4506-bec7-ecaa0c73f7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447e4c-b380-45e2-acd5-396f6bb6b9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ec319301-4464-4350-abd6-a0ad8308b2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3858fe-139a-4506-bec7-ecaa0c73f7f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c467611-9ffa-4c4a-8796-2999fe2c15b6}" ma:internalName="TaxCatchAll" ma:showField="CatchAllData" ma:web="f33858fe-139a-4506-bec7-ecaa0c73f7f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3858fe-139a-4506-bec7-ecaa0c73f7fb" xsi:nil="true"/>
    <lcf76f155ced4ddcb4097134ff3c332f xmlns="6b447e4c-b380-45e2-acd5-396f6bb6b937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F4986A6-4647-4EF5-BC22-F1F2A598E1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447e4c-b380-45e2-acd5-396f6bb6b937"/>
    <ds:schemaRef ds:uri="f33858fe-139a-4506-bec7-ecaa0c73f7f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2EB21DB-CBD3-4CEA-B75C-EE4995929C95}">
  <ds:schemaRefs>
    <ds:schemaRef ds:uri="http://schemas.microsoft.com/office/2006/metadata/properties"/>
    <ds:schemaRef ds:uri="http://schemas.microsoft.com/office/infopath/2007/PartnerControls"/>
    <ds:schemaRef ds:uri="f33858fe-139a-4506-bec7-ecaa0c73f7fb"/>
    <ds:schemaRef ds:uri="6b447e4c-b380-45e2-acd5-396f6bb6b937"/>
  </ds:schemaRefs>
</ds:datastoreItem>
</file>

<file path=customXml/itemProps3.xml><?xml version="1.0" encoding="utf-8"?>
<ds:datastoreItem xmlns:ds="http://schemas.openxmlformats.org/officeDocument/2006/customXml" ds:itemID="{C422BD0B-51BB-4DEB-9142-75440BAD969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55</Words>
  <Application>Microsoft Office PowerPoint</Application>
  <PresentationFormat>Benutzerdefiniert</PresentationFormat>
  <Paragraphs>13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Eureka Sans Offc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Monika Kaemper</dc:creator>
  <cp:lastModifiedBy>Dunkel, Hanne (LZG-RLP)</cp:lastModifiedBy>
  <cp:revision>17</cp:revision>
  <dcterms:created xsi:type="dcterms:W3CDTF">2025-06-26T11:07:19Z</dcterms:created>
  <dcterms:modified xsi:type="dcterms:W3CDTF">2025-09-16T08:26:38Z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0x0101004DD61B80A316F743AF70E1A052D53F37</vt:lpwstr>
  </property>
  <property fmtid="{D5CDD505-2E9C-101B-9397-08002B2CF9AE}" pid="3" name="MediaServiceImageTags">
    <vt:lpwstr/>
  </property>
</Properties>
</file>